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87" r:id="rId5"/>
    <p:sldId id="257" r:id="rId6"/>
    <p:sldId id="263" r:id="rId7"/>
    <p:sldId id="264" r:id="rId8"/>
    <p:sldId id="265" r:id="rId9"/>
    <p:sldId id="258" r:id="rId10"/>
    <p:sldId id="275" r:id="rId11"/>
    <p:sldId id="276" r:id="rId12"/>
    <p:sldId id="277" r:id="rId13"/>
    <p:sldId id="274" r:id="rId14"/>
    <p:sldId id="290" r:id="rId15"/>
    <p:sldId id="259" r:id="rId16"/>
    <p:sldId id="266" r:id="rId17"/>
    <p:sldId id="272" r:id="rId18"/>
    <p:sldId id="267" r:id="rId19"/>
    <p:sldId id="289" r:id="rId20"/>
    <p:sldId id="268" r:id="rId21"/>
    <p:sldId id="292" r:id="rId22"/>
    <p:sldId id="269" r:id="rId23"/>
    <p:sldId id="280" r:id="rId24"/>
    <p:sldId id="282" r:id="rId25"/>
    <p:sldId id="281" r:id="rId26"/>
    <p:sldId id="283" r:id="rId27"/>
    <p:sldId id="284" r:id="rId28"/>
    <p:sldId id="291" r:id="rId29"/>
    <p:sldId id="285" r:id="rId30"/>
    <p:sldId id="279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F775E-F0A0-4DEA-9317-5A6BF9A441A1}" type="datetimeFigureOut">
              <a:rPr lang="en-CA" smtClean="0"/>
              <a:t>25/08/2019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B5309-D6D1-4D43-9F29-DE179E4F0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92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5309-D6D1-4D43-9F29-DE179E4F058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62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2FKGwZ9oM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hl5m-EyYA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UpuO0DLV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Remembrance day</a:t>
            </a:r>
            <a:br>
              <a:rPr lang="en-CA" b="1" dirty="0" smtClean="0"/>
            </a:br>
            <a:r>
              <a:rPr lang="en-CA" b="1" dirty="0" err="1" smtClean="0"/>
              <a:t>Day</a:t>
            </a:r>
            <a:r>
              <a:rPr lang="en-CA" b="1" dirty="0" smtClean="0"/>
              <a:t> 1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44605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5400" b="1" dirty="0" smtClean="0"/>
              <a:t>WHY DO WE WEAR THE POPPY IN NOVEMBER?</a:t>
            </a:r>
            <a:endParaRPr lang="en-CA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5318"/>
            <a:ext cx="3882987" cy="3150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30" y="2992211"/>
            <a:ext cx="4162425" cy="29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1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5400" b="1" dirty="0" smtClean="0"/>
              <a:t> “A POPPY IS TO REMEMBER” BY HEATHER PATTERSON AND RON LIGHTBURN</a:t>
            </a:r>
            <a:endParaRPr lang="en-CA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20" y="2370365"/>
            <a:ext cx="3404507" cy="4255634"/>
          </a:xfrm>
        </p:spPr>
      </p:pic>
    </p:spTree>
    <p:extLst>
      <p:ext uri="{BB962C8B-B14F-4D97-AF65-F5344CB8AC3E}">
        <p14:creationId xmlns:p14="http://schemas.microsoft.com/office/powerpoint/2010/main" val="191055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671320"/>
          </a:xfrm>
        </p:spPr>
        <p:txBody>
          <a:bodyPr>
            <a:noAutofit/>
          </a:bodyPr>
          <a:lstStyle/>
          <a:p>
            <a:pPr algn="ctr"/>
            <a:r>
              <a:rPr lang="en-CA" sz="6000" b="1" dirty="0" smtClean="0">
                <a:solidFill>
                  <a:srgbClr val="FF0000"/>
                </a:solidFill>
              </a:rPr>
              <a:t>BIG IDEA: </a:t>
            </a:r>
            <a:r>
              <a:rPr lang="en-CA" sz="6000" b="1" dirty="0" smtClean="0"/>
              <a:t>HOW DOES A POPPY RELATE TO THE IDEA OF PEACE?</a:t>
            </a:r>
            <a:br>
              <a:rPr lang="en-CA" sz="6000" b="1" dirty="0" smtClean="0"/>
            </a:br>
            <a:r>
              <a:rPr lang="en-CA" sz="6000" b="1" dirty="0"/>
              <a:t/>
            </a:r>
            <a:br>
              <a:rPr lang="en-CA" sz="6000" b="1" dirty="0"/>
            </a:br>
            <a:endParaRPr lang="en-CA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33" y="2571647"/>
            <a:ext cx="7620392" cy="40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6172201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rgbClr val="FF0000"/>
                </a:solidFill>
              </a:rPr>
              <a:t>EXPECTATIONS: </a:t>
            </a:r>
            <a:br>
              <a:rPr lang="en-CA" sz="5400" b="1" dirty="0" smtClean="0">
                <a:solidFill>
                  <a:srgbClr val="FF0000"/>
                </a:solidFill>
              </a:rPr>
            </a:br>
            <a:r>
              <a:rPr lang="en-CA" sz="5400" b="1" dirty="0" smtClean="0">
                <a:solidFill>
                  <a:srgbClr val="FF0000"/>
                </a:solidFill>
              </a:rPr>
              <a:t>1. </a:t>
            </a:r>
            <a:r>
              <a:rPr lang="en-CA" sz="5400" b="1" dirty="0" smtClean="0"/>
              <a:t>WRITE WHAT PEACE FEELS LIKE TO YOU ON THE POPPY USING BLACK PERMENANT MARKERS.</a:t>
            </a:r>
            <a:br>
              <a:rPr lang="en-CA" sz="5400" b="1" dirty="0" smtClean="0"/>
            </a:br>
            <a:r>
              <a:rPr lang="en-CA" sz="5400" b="1" dirty="0" smtClean="0"/>
              <a:t/>
            </a:r>
            <a:br>
              <a:rPr lang="en-CA" sz="5400" b="1" dirty="0" smtClean="0"/>
            </a:br>
            <a:r>
              <a:rPr lang="en-CA" sz="5400" b="1" dirty="0" smtClean="0">
                <a:solidFill>
                  <a:srgbClr val="FF0000"/>
                </a:solidFill>
              </a:rPr>
              <a:t>2</a:t>
            </a:r>
            <a:r>
              <a:rPr lang="en-CA" sz="5400" b="1" dirty="0" smtClean="0"/>
              <a:t>. YOUR POPPIES WILL BE USED AS A DISPLAY FOR THE ASSEMBLY SO DO </a:t>
            </a:r>
            <a:br>
              <a:rPr lang="en-CA" sz="5400" b="1" dirty="0" smtClean="0"/>
            </a:br>
            <a:r>
              <a:rPr lang="en-CA" sz="5400" b="1" dirty="0" smtClean="0"/>
              <a:t>YOUR BEST WORK</a:t>
            </a:r>
            <a:r>
              <a:rPr lang="en-CA" sz="6600" b="1" dirty="0" smtClean="0"/>
              <a:t>. </a:t>
            </a:r>
            <a:endParaRPr lang="en-CA" sz="6600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80" y="2844800"/>
            <a:ext cx="2814320" cy="2814320"/>
          </a:xfrm>
        </p:spPr>
      </p:pic>
    </p:spTree>
    <p:extLst>
      <p:ext uri="{BB962C8B-B14F-4D97-AF65-F5344CB8AC3E}">
        <p14:creationId xmlns:p14="http://schemas.microsoft.com/office/powerpoint/2010/main" val="144128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b="1" dirty="0" smtClean="0"/>
              <a:t>PRACTICE FOR ASSEMBLY</a:t>
            </a:r>
            <a:endParaRPr lang="en-CA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6" y="1856014"/>
            <a:ext cx="4446814" cy="44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Remembrance day</a:t>
            </a:r>
            <a:br>
              <a:rPr lang="en-CA" b="1" dirty="0" smtClean="0"/>
            </a:br>
            <a:r>
              <a:rPr lang="en-CA" b="1" dirty="0" err="1" smtClean="0"/>
              <a:t>day</a:t>
            </a:r>
            <a:r>
              <a:rPr lang="en-CA" b="1" dirty="0" smtClean="0"/>
              <a:t> 4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8309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429" y="544286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CA" sz="8000" b="1" dirty="0" smtClean="0"/>
              <a:t>WHAT DOES PEACE MEAN TO YOU?</a:t>
            </a:r>
            <a:endParaRPr lang="en-CA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2568666"/>
            <a:ext cx="4898571" cy="41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8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288" y="42164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900" b="1" dirty="0" smtClean="0"/>
              <a:t>MILL TO MUSIC.</a:t>
            </a:r>
            <a:br>
              <a:rPr lang="en-CA" sz="4900" b="1" dirty="0" smtClean="0"/>
            </a:br>
            <a:r>
              <a:rPr lang="en-CA" sz="4900" b="1" dirty="0" smtClean="0"/>
              <a:t>WHEN THE MUSIC STOPS GET IN A GROUP OF THREE </a:t>
            </a:r>
            <a:r>
              <a:rPr lang="en-CA" sz="4900" b="1" dirty="0"/>
              <a:t>A</a:t>
            </a:r>
            <a:r>
              <a:rPr lang="en-CA" sz="4900" b="1" dirty="0" smtClean="0"/>
              <a:t>ND SHARE WHAT PEACE MEANS TO YOU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2427514"/>
            <a:ext cx="4346749" cy="44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3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8260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CA" sz="6600" b="1" dirty="0" smtClean="0"/>
              <a:t> “PEACE” </a:t>
            </a:r>
            <a:r>
              <a:rPr lang="en-CA" sz="6600" b="1" dirty="0"/>
              <a:t>BY </a:t>
            </a:r>
            <a:r>
              <a:rPr lang="en-CA" sz="6600" b="1" dirty="0" smtClean="0"/>
              <a:t>WENDY ANDERSON HALPERIN</a:t>
            </a:r>
            <a:endParaRPr lang="en-CA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25744"/>
            <a:ext cx="3829050" cy="4901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770" y="2903779"/>
            <a:ext cx="3570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>
                <a:solidFill>
                  <a:srgbClr val="FF0000"/>
                </a:solidFill>
              </a:rPr>
              <a:t>EXPECTATION: </a:t>
            </a:r>
            <a:r>
              <a:rPr lang="en-CA" sz="5400" b="1" dirty="0" smtClean="0"/>
              <a:t>TO LISTEN ATTENTIVELY TO THE STORY. 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361658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42240"/>
            <a:ext cx="11348720" cy="6715760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 smtClean="0"/>
              <a:t>WE HAVE SPENT A LOT OF TIME THIS WEEK SPEAKING ABOUT </a:t>
            </a:r>
            <a:r>
              <a:rPr lang="en-CA" sz="4800" b="1" dirty="0" smtClean="0">
                <a:solidFill>
                  <a:srgbClr val="FF0000"/>
                </a:solidFill>
              </a:rPr>
              <a:t>BULLYING</a:t>
            </a:r>
            <a:r>
              <a:rPr lang="en-CA" sz="4800" b="1" dirty="0" smtClean="0"/>
              <a:t> AND </a:t>
            </a:r>
            <a:r>
              <a:rPr lang="en-CA" sz="4800" b="1" dirty="0" smtClean="0">
                <a:solidFill>
                  <a:srgbClr val="FF0000"/>
                </a:solidFill>
              </a:rPr>
              <a:t>PEACE.</a:t>
            </a:r>
            <a:r>
              <a:rPr lang="en-CA" sz="4800" b="1" dirty="0" smtClean="0"/>
              <a:t/>
            </a:r>
            <a:br>
              <a:rPr lang="en-CA" sz="4800" b="1" dirty="0" smtClean="0"/>
            </a:br>
            <a:r>
              <a:rPr lang="en-CA" sz="4800" b="1" dirty="0" smtClean="0"/>
              <a:t/>
            </a:r>
            <a:br>
              <a:rPr lang="en-CA" sz="4800" b="1" dirty="0" smtClean="0"/>
            </a:br>
            <a:r>
              <a:rPr lang="en-CA" sz="4800" b="1" dirty="0"/>
              <a:t/>
            </a:r>
            <a:br>
              <a:rPr lang="en-CA" sz="4800" b="1" dirty="0"/>
            </a:br>
            <a:r>
              <a:rPr lang="en-CA" sz="4800" b="1" dirty="0" smtClean="0"/>
              <a:t/>
            </a:r>
            <a:br>
              <a:rPr lang="en-CA" sz="4800" b="1" dirty="0" smtClean="0"/>
            </a:br>
            <a:r>
              <a:rPr lang="en-CA" sz="4800" b="1" dirty="0"/>
              <a:t/>
            </a:r>
            <a:br>
              <a:rPr lang="en-CA" sz="4800" b="1" dirty="0"/>
            </a:br>
            <a:r>
              <a:rPr lang="en-CA" sz="4800" b="1" dirty="0" smtClean="0"/>
              <a:t/>
            </a:r>
            <a:br>
              <a:rPr lang="en-CA" sz="4800" b="1" dirty="0" smtClean="0"/>
            </a:br>
            <a:r>
              <a:rPr lang="en-CA" sz="4800" b="1" dirty="0" smtClean="0"/>
              <a:t/>
            </a:r>
            <a:br>
              <a:rPr lang="en-CA" sz="4800" b="1" dirty="0" smtClean="0"/>
            </a:br>
            <a:r>
              <a:rPr lang="en-CA" sz="4800" b="1" dirty="0" smtClean="0"/>
              <a:t>THIS AFTERNOON I WANT TO CHALLENGE YOU TO </a:t>
            </a:r>
            <a:r>
              <a:rPr lang="en-CA" sz="4800" b="1" dirty="0" smtClean="0">
                <a:solidFill>
                  <a:srgbClr val="FF0000"/>
                </a:solidFill>
              </a:rPr>
              <a:t>MAKE CONNECTIONS </a:t>
            </a:r>
            <a:r>
              <a:rPr lang="en-CA" sz="4800" b="1" dirty="0" smtClean="0"/>
              <a:t>BETWEEN BOTH OF THESE TOPICS. </a:t>
            </a:r>
            <a:br>
              <a:rPr lang="en-CA" sz="4800" b="1" dirty="0" smtClean="0"/>
            </a:br>
            <a:r>
              <a:rPr lang="en-CA" sz="4800" b="1" dirty="0"/>
              <a:t/>
            </a:r>
            <a:br>
              <a:rPr lang="en-CA" sz="4800" b="1" dirty="0"/>
            </a:br>
            <a:r>
              <a:rPr lang="en-CA" sz="4800" b="1" dirty="0" smtClean="0"/>
              <a:t>. </a:t>
            </a:r>
            <a:endParaRPr lang="en-CA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37" y="1530441"/>
            <a:ext cx="3662862" cy="3662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1828982"/>
            <a:ext cx="544830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8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14" y="195942"/>
            <a:ext cx="10101943" cy="2253343"/>
          </a:xfrm>
        </p:spPr>
        <p:txBody>
          <a:bodyPr>
            <a:noAutofit/>
          </a:bodyPr>
          <a:lstStyle/>
          <a:p>
            <a:pPr algn="ctr"/>
            <a:r>
              <a:rPr lang="en-CA" sz="5400" b="1" dirty="0" smtClean="0"/>
              <a:t>“THE PEACE BOOK” BY TODD PARR</a:t>
            </a:r>
            <a:br>
              <a:rPr lang="en-CA" sz="5400" b="1" dirty="0" smtClean="0"/>
            </a:br>
            <a:r>
              <a:rPr lang="en-CA" sz="5400" b="1" dirty="0" smtClean="0"/>
              <a:t/>
            </a:r>
            <a:br>
              <a:rPr lang="en-CA" sz="5400" b="1" dirty="0" smtClean="0"/>
            </a:br>
            <a:r>
              <a:rPr lang="en-CA" sz="5400" b="1" dirty="0" smtClean="0">
                <a:solidFill>
                  <a:srgbClr val="FF0000"/>
                </a:solidFill>
              </a:rPr>
              <a:t>EXPECTATION</a:t>
            </a:r>
            <a:r>
              <a:rPr lang="en-CA" sz="5400" b="1" dirty="0" smtClean="0"/>
              <a:t>: LISTEN ATTENTIVELY TO THE BOOK</a:t>
            </a:r>
            <a:endParaRPr lang="en-CA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36" y="2675163"/>
            <a:ext cx="3935186" cy="39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79" y="264160"/>
            <a:ext cx="4719321" cy="6593840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BIG IDEA: </a:t>
            </a:r>
            <a:br>
              <a:rPr lang="en-CA" b="1" dirty="0" smtClean="0">
                <a:solidFill>
                  <a:srgbClr val="FF0000"/>
                </a:solidFill>
              </a:rPr>
            </a:br>
            <a:r>
              <a:rPr lang="en-CA" b="1" dirty="0" smtClean="0">
                <a:solidFill>
                  <a:schemeClr val="tx1"/>
                </a:solidFill>
              </a:rPr>
              <a:t>HOW </a:t>
            </a:r>
            <a:r>
              <a:rPr lang="en-CA" b="1" dirty="0" smtClean="0"/>
              <a:t>CAN WE HAVE PEACE AT SCHOOL?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FF0000"/>
                </a:solidFill>
              </a:rPr>
              <a:t>EXPECTATION: </a:t>
            </a:r>
            <a:r>
              <a:rPr lang="en-CA" b="1" dirty="0">
                <a:solidFill>
                  <a:srgbClr val="FF0000"/>
                </a:solidFill>
              </a:rPr>
              <a:t/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 smtClean="0">
                <a:solidFill>
                  <a:schemeClr val="tx1"/>
                </a:solidFill>
              </a:rPr>
              <a:t>COMPLETE THE WORKSHEET.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chemeClr val="tx1"/>
                </a:solidFill>
              </a:rPr>
              <a:t>BE PREPARED TO SHARE YOUR LEARNING WITH THE CLASS. </a:t>
            </a:r>
            <a:br>
              <a:rPr lang="en-CA" b="1" dirty="0" smtClean="0">
                <a:solidFill>
                  <a:schemeClr val="tx1"/>
                </a:solidFill>
              </a:rPr>
            </a:br>
            <a:endParaRPr lang="en-CA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8100"/>
            <a:ext cx="6202134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429" y="3048000"/>
            <a:ext cx="9590314" cy="1496786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 smtClean="0"/>
              <a:t>SHARE YOUR LEARNING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77045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6000" b="1" dirty="0" smtClean="0"/>
              <a:t>PRACTICE FOR </a:t>
            </a:r>
            <a:r>
              <a:rPr lang="en-CA" sz="6000" b="1" dirty="0" smtClean="0"/>
              <a:t>ASSEMBLY</a:t>
            </a:r>
            <a:r>
              <a:rPr lang="en-CA" sz="6000" b="1" dirty="0" smtClean="0"/>
              <a:t/>
            </a:r>
            <a:br>
              <a:rPr lang="en-CA" sz="6000" b="1" dirty="0" smtClean="0"/>
            </a:br>
            <a:endParaRPr lang="en-CA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3" y="2171700"/>
            <a:ext cx="4446814" cy="44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6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Remembrance day </a:t>
            </a:r>
            <a:br>
              <a:rPr lang="en-CA" b="1" dirty="0" smtClean="0"/>
            </a:br>
            <a:r>
              <a:rPr lang="en-CA" b="1" dirty="0" smtClean="0"/>
              <a:t>assembly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 b="4286"/>
          <a:stretch/>
        </p:blipFill>
        <p:spPr>
          <a:xfrm>
            <a:off x="7304315" y="2837567"/>
            <a:ext cx="4566938" cy="345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3" y="322995"/>
            <a:ext cx="4701563" cy="3563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450" y="-430503"/>
            <a:ext cx="4566300" cy="3456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 b="4286"/>
          <a:stretch/>
        </p:blipFill>
        <p:spPr>
          <a:xfrm>
            <a:off x="-87427" y="3419074"/>
            <a:ext cx="4866255" cy="36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6000" b="1" dirty="0" smtClean="0"/>
              <a:t>PLEASE STAND AND JOIN US IN SINGING “OH CANADA” </a:t>
            </a:r>
            <a:endParaRPr lang="en-CA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6" y="2286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0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2FKGwZ9oM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4982" y="206829"/>
            <a:ext cx="11263084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5400" b="1" dirty="0" smtClean="0"/>
              <a:t>LET’S HAVE ONE MINUTE OF SILENCE AS WE REMEMBER THOSE WHO FOUGHT SO WE COULD LIVE IN PEACE</a:t>
            </a:r>
            <a:endParaRPr lang="en-CA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71" y="2914800"/>
            <a:ext cx="5914800" cy="3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428" y="5090160"/>
            <a:ext cx="8871856" cy="149352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000" b="1" dirty="0" smtClean="0"/>
              <a:t/>
            </a:r>
            <a:br>
              <a:rPr lang="en-CA" sz="6000" b="1" dirty="0" smtClean="0"/>
            </a:br>
            <a:r>
              <a:rPr lang="en-CA" sz="6000" b="1" dirty="0" smtClean="0"/>
              <a:t>    “THE PEACE BOOK” BY TODD PARR</a:t>
            </a:r>
            <a:endParaRPr lang="en-CA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26" y="118836"/>
            <a:ext cx="5312954" cy="53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9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ohl5m-EyY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4231" y="243840"/>
            <a:ext cx="10927644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0" y="4429125"/>
            <a:ext cx="9666515" cy="2054677"/>
          </a:xfrm>
        </p:spPr>
        <p:txBody>
          <a:bodyPr>
            <a:noAutofit/>
          </a:bodyPr>
          <a:lstStyle/>
          <a:p>
            <a:pPr algn="ctr"/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“BE AT PEACE WITH YOUR OWN SOUL, THEN HEAVEN AND EARTH WILL BE AT PEACE WITH YOU.”–SAINT JEROME </a:t>
            </a:r>
            <a:endParaRPr lang="en-C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39" y="217714"/>
            <a:ext cx="7470175" cy="43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521425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000" b="1" dirty="0" smtClean="0">
                <a:solidFill>
                  <a:srgbClr val="FF0000"/>
                </a:solidFill>
              </a:rPr>
              <a:t>BIG IDEA: </a:t>
            </a:r>
            <a:br>
              <a:rPr lang="en-CA" sz="6000" b="1" dirty="0" smtClean="0">
                <a:solidFill>
                  <a:srgbClr val="FF0000"/>
                </a:solidFill>
              </a:rPr>
            </a:br>
            <a:r>
              <a:rPr lang="en-CA" sz="6000" b="1" dirty="0" smtClean="0"/>
              <a:t>TO PUT TOGETHER A REMEMBRANCE DAY ASSEMBLY ABOUT PEACE.</a:t>
            </a:r>
            <a:br>
              <a:rPr lang="en-CA" sz="6000" b="1" dirty="0" smtClean="0"/>
            </a:br>
            <a:r>
              <a:rPr lang="en-CA" sz="6000" b="1" dirty="0" smtClean="0"/>
              <a:t/>
            </a:r>
            <a:br>
              <a:rPr lang="en-CA" sz="6000" b="1" dirty="0" smtClean="0"/>
            </a:br>
            <a:r>
              <a:rPr lang="en-CA" sz="6000" b="1" dirty="0" smtClean="0">
                <a:solidFill>
                  <a:srgbClr val="FF0000"/>
                </a:solidFill>
              </a:rPr>
              <a:t>EXPECTATION:</a:t>
            </a:r>
            <a:br>
              <a:rPr lang="en-CA" sz="6000" b="1" dirty="0" smtClean="0">
                <a:solidFill>
                  <a:srgbClr val="FF0000"/>
                </a:solidFill>
              </a:rPr>
            </a:br>
            <a:r>
              <a:rPr lang="en-CA" sz="6000" b="1" dirty="0" smtClean="0">
                <a:solidFill>
                  <a:schemeClr val="tx1"/>
                </a:solidFill>
              </a:rPr>
              <a:t>TO RECITE A PAGE OF “THE PEACE BOOK” DURING THE ASSEMBLY. </a:t>
            </a:r>
            <a:endParaRPr lang="en-CA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58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jUpuO0DLV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5696" y="108857"/>
            <a:ext cx="11174790" cy="65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5083629" cy="1485900"/>
          </a:xfrm>
        </p:spPr>
        <p:txBody>
          <a:bodyPr>
            <a:normAutofit/>
          </a:bodyPr>
          <a:lstStyle/>
          <a:p>
            <a:pPr algn="ctr"/>
            <a:r>
              <a:rPr lang="en-CA" sz="7200" b="1" dirty="0" smtClean="0"/>
              <a:t>THANK YOU!!</a:t>
            </a:r>
            <a:endParaRPr lang="en-CA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923" y="473529"/>
            <a:ext cx="5346277" cy="5894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54" y="255814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8" y="642258"/>
            <a:ext cx="9601200" cy="14859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rgbClr val="FF0000"/>
                </a:solidFill>
              </a:rPr>
              <a:t>TASKS:</a:t>
            </a:r>
            <a:r>
              <a:rPr lang="en-CA" sz="5400" b="1" dirty="0" smtClean="0"/>
              <a:t/>
            </a:r>
            <a:br>
              <a:rPr lang="en-CA" sz="5400" b="1" dirty="0" smtClean="0"/>
            </a:br>
            <a:r>
              <a:rPr lang="en-CA" sz="5400" b="1" dirty="0" smtClean="0"/>
              <a:t>HAND OUT SCRIPTS.</a:t>
            </a:r>
            <a:br>
              <a:rPr lang="en-CA" sz="5400" b="1" dirty="0" smtClean="0"/>
            </a:br>
            <a:r>
              <a:rPr lang="en-CA" sz="5400" b="1" dirty="0"/>
              <a:t/>
            </a:r>
            <a:br>
              <a:rPr lang="en-CA" sz="5400" b="1" dirty="0"/>
            </a:br>
            <a:r>
              <a:rPr lang="en-CA" sz="5400" b="1" dirty="0" smtClean="0"/>
              <a:t>DIVIDE UP PAGES OF THE BOOK. STUDENTS WILL WRITE THEIR NAME BESIDE THE PAGE THEY WILL READ. </a:t>
            </a:r>
            <a:br>
              <a:rPr lang="en-CA" sz="5400" b="1" dirty="0" smtClean="0"/>
            </a:br>
            <a:r>
              <a:rPr lang="en-CA" sz="5400" b="1" dirty="0"/>
              <a:t/>
            </a:r>
            <a:br>
              <a:rPr lang="en-CA" sz="5400" b="1" dirty="0"/>
            </a:br>
            <a:r>
              <a:rPr lang="en-CA" sz="5400" b="1" dirty="0" smtClean="0"/>
              <a:t>PRACTICE.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114434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Remembrance day</a:t>
            </a:r>
            <a:br>
              <a:rPr lang="en-CA" b="1" dirty="0" smtClean="0"/>
            </a:br>
            <a:r>
              <a:rPr lang="en-CA" b="1" dirty="0" err="1" smtClean="0"/>
              <a:t>day</a:t>
            </a:r>
            <a:r>
              <a:rPr lang="en-CA" b="1" dirty="0" smtClean="0"/>
              <a:t> 2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7840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6314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CA" sz="5400" b="1" dirty="0" smtClean="0"/>
              <a:t>READ “WHAT DOES PEACE FEEL LIKE?” BY VLADIMIR RODUNSKY</a:t>
            </a:r>
            <a:endParaRPr lang="en-CA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50" y="2125566"/>
            <a:ext cx="3387499" cy="4573983"/>
          </a:xfrm>
        </p:spPr>
      </p:pic>
    </p:spTree>
    <p:extLst>
      <p:ext uri="{BB962C8B-B14F-4D97-AF65-F5344CB8AC3E}">
        <p14:creationId xmlns:p14="http://schemas.microsoft.com/office/powerpoint/2010/main" val="199058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268" t="18309" r="40982" b="1717"/>
          <a:stretch/>
        </p:blipFill>
        <p:spPr>
          <a:xfrm>
            <a:off x="1785257" y="110355"/>
            <a:ext cx="9535886" cy="65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21" y="5377542"/>
            <a:ext cx="9601200" cy="1621971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 smtClean="0"/>
              <a:t>PRACTICE OUR SCRIPT FOR THE ASSEMBLY</a:t>
            </a:r>
            <a:endParaRPr lang="en-CA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2" y="326572"/>
            <a:ext cx="4947557" cy="49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Remembrance day</a:t>
            </a:r>
            <a:br>
              <a:rPr lang="en-CA" b="1" dirty="0" smtClean="0"/>
            </a:br>
            <a:r>
              <a:rPr lang="en-CA" b="1" dirty="0" err="1" smtClean="0"/>
              <a:t>day</a:t>
            </a:r>
            <a:r>
              <a:rPr lang="en-CA" b="1" dirty="0" smtClean="0"/>
              <a:t> 3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798916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225</TotalTime>
  <Words>167</Words>
  <Application>Microsoft Office PowerPoint</Application>
  <PresentationFormat>Widescreen</PresentationFormat>
  <Paragraphs>29</Paragraphs>
  <Slides>31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Franklin Gothic Book</vt:lpstr>
      <vt:lpstr>Crop</vt:lpstr>
      <vt:lpstr>Remembrance day Day 1 </vt:lpstr>
      <vt:lpstr>“THE PEACE BOOK” BY TODD PARR  EXPECTATION: LISTEN ATTENTIVELY TO THE BOOK</vt:lpstr>
      <vt:lpstr>BIG IDEA:  TO PUT TOGETHER A REMEMBRANCE DAY ASSEMBLY ABOUT PEACE.  EXPECTATION: TO RECITE A PAGE OF “THE PEACE BOOK” DURING THE ASSEMBLY. </vt:lpstr>
      <vt:lpstr>TASKS: HAND OUT SCRIPTS.  DIVIDE UP PAGES OF THE BOOK. STUDENTS WILL WRITE THEIR NAME BESIDE THE PAGE THEY WILL READ.   PRACTICE.</vt:lpstr>
      <vt:lpstr>Remembrance day day 2</vt:lpstr>
      <vt:lpstr>READ “WHAT DOES PEACE FEEL LIKE?” BY VLADIMIR RODUNSKY</vt:lpstr>
      <vt:lpstr>PowerPoint Presentation</vt:lpstr>
      <vt:lpstr>PRACTICE OUR SCRIPT FOR THE ASSEMBLY</vt:lpstr>
      <vt:lpstr>Remembrance day day 3 </vt:lpstr>
      <vt:lpstr>WHY DO WE WEAR THE POPPY IN NOVEMBER?</vt:lpstr>
      <vt:lpstr> “A POPPY IS TO REMEMBER” BY HEATHER PATTERSON AND RON LIGHTBURN</vt:lpstr>
      <vt:lpstr>BIG IDEA: HOW DOES A POPPY RELATE TO THE IDEA OF PEACE?  </vt:lpstr>
      <vt:lpstr>EXPECTATIONS:  1. WRITE WHAT PEACE FEELS LIKE TO YOU ON THE POPPY USING BLACK PERMENANT MARKERS.  2. YOUR POPPIES WILL BE USED AS A DISPLAY FOR THE ASSEMBLY SO DO  YOUR BEST WORK. </vt:lpstr>
      <vt:lpstr>PRACTICE FOR ASSEMBLY</vt:lpstr>
      <vt:lpstr>Remembrance day day 4 </vt:lpstr>
      <vt:lpstr>WHAT DOES PEACE MEAN TO YOU?</vt:lpstr>
      <vt:lpstr>MILL TO MUSIC. WHEN THE MUSIC STOPS GET IN A GROUP OF THREE AND SHARE WHAT PEACE MEANS TO YOU. </vt:lpstr>
      <vt:lpstr> “PEACE” BY WENDY ANDERSON HALPERIN</vt:lpstr>
      <vt:lpstr>WE HAVE SPENT A LOT OF TIME THIS WEEK SPEAKING ABOUT BULLYING AND PEACE.       THIS AFTERNOON I WANT TO CHALLENGE YOU TO MAKE CONNECTIONS BETWEEN BOTH OF THESE TOPICS.   . </vt:lpstr>
      <vt:lpstr>BIG IDEA:  HOW CAN WE HAVE PEACE AT SCHOOL?  EXPECTATION:  COMPLETE THE WORKSHEET.  BE PREPARED TO SHARE YOUR LEARNING WITH THE CLASS.  </vt:lpstr>
      <vt:lpstr>SHARE YOUR LEARNING</vt:lpstr>
      <vt:lpstr>PRACTICE FOR ASSEMBLY </vt:lpstr>
      <vt:lpstr>Remembrance day  assembly</vt:lpstr>
      <vt:lpstr>PLEASE STAND AND JOIN US IN SINGING “OH CANADA” </vt:lpstr>
      <vt:lpstr>PowerPoint Presentation</vt:lpstr>
      <vt:lpstr>LET’S HAVE ONE MINUTE OF SILENCE AS WE REMEMBER THOSE WHO FOUGHT SO WE COULD LIVE IN PEACE</vt:lpstr>
      <vt:lpstr>     “THE PEACE BOOK” BY TODD PARR</vt:lpstr>
      <vt:lpstr>PowerPoint Presentation</vt:lpstr>
      <vt:lpstr> “BE AT PEACE WITH YOUR OWN SOUL, THEN HEAVEN AND EARTH WILL BE AT PEACE WITH YOU.”–SAINT JEROME </vt:lpstr>
      <vt:lpstr>PowerPoint Presentation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Remembrance day Day 1</dc:title>
  <dc:creator>Emily Wright</dc:creator>
  <cp:lastModifiedBy>Emily Wright</cp:lastModifiedBy>
  <cp:revision>27</cp:revision>
  <dcterms:created xsi:type="dcterms:W3CDTF">2018-10-28T02:36:01Z</dcterms:created>
  <dcterms:modified xsi:type="dcterms:W3CDTF">2019-08-25T18:12:37Z</dcterms:modified>
</cp:coreProperties>
</file>