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7" r:id="rId7"/>
    <p:sldId id="265" r:id="rId8"/>
    <p:sldId id="257" r:id="rId9"/>
    <p:sldId id="266" r:id="rId10"/>
    <p:sldId id="269" r:id="rId11"/>
    <p:sldId id="268" r:id="rId12"/>
    <p:sldId id="270" r:id="rId13"/>
    <p:sldId id="271" r:id="rId14"/>
    <p:sldId id="258" r:id="rId15"/>
    <p:sldId id="272" r:id="rId16"/>
    <p:sldId id="259" r:id="rId17"/>
    <p:sldId id="273" r:id="rId18"/>
    <p:sldId id="260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50" d="100"/>
          <a:sy n="50" d="100"/>
        </p:scale>
        <p:origin x="1282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QefExKSXdQ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808" y="2418374"/>
            <a:ext cx="8361229" cy="2098226"/>
          </a:xfrm>
        </p:spPr>
        <p:txBody>
          <a:bodyPr/>
          <a:lstStyle/>
          <a:p>
            <a:r>
              <a:rPr lang="en-CA" b="1" dirty="0" smtClean="0"/>
              <a:t>CONTOUR WIRE SELF PORTRAITS DAY 1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415699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21" y="0"/>
            <a:ext cx="3881264" cy="5166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385" y="1606957"/>
            <a:ext cx="3933214" cy="5251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9" r="1"/>
          <a:stretch/>
        </p:blipFill>
        <p:spPr>
          <a:xfrm>
            <a:off x="8458261" y="1"/>
            <a:ext cx="3733739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63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CA" sz="5400" b="1" dirty="0" smtClean="0"/>
              <a:t>WHAT TECHNIQUES DO YOU THINK THESE ARTISTS USE TO SHAPE THE WIRE?</a:t>
            </a:r>
            <a:br>
              <a:rPr lang="en-CA" sz="5400" b="1" dirty="0" smtClean="0"/>
            </a:br>
            <a:endParaRPr lang="en-CA" sz="5400" b="1" dirty="0"/>
          </a:p>
        </p:txBody>
      </p:sp>
    </p:spTree>
    <p:extLst>
      <p:ext uri="{BB962C8B-B14F-4D97-AF65-F5344CB8AC3E}">
        <p14:creationId xmlns:p14="http://schemas.microsoft.com/office/powerpoint/2010/main" val="3722799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mQefExKSXdQ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" y="0"/>
            <a:ext cx="118872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42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320" y="1948211"/>
            <a:ext cx="3215640" cy="1546860"/>
          </a:xfrm>
        </p:spPr>
        <p:txBody>
          <a:bodyPr>
            <a:noAutofit/>
          </a:bodyPr>
          <a:lstStyle/>
          <a:p>
            <a:pPr algn="ctr"/>
            <a:r>
              <a:rPr lang="en-CA" sz="5400" b="1" dirty="0" smtClean="0"/>
              <a:t>DIFFERENT WIRE TECHNIQUES</a:t>
            </a:r>
            <a:endParaRPr lang="en-CA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2143"/>
            <a:ext cx="6217920" cy="6725857"/>
          </a:xfrm>
        </p:spPr>
      </p:pic>
    </p:spTree>
    <p:extLst>
      <p:ext uri="{BB962C8B-B14F-4D97-AF65-F5344CB8AC3E}">
        <p14:creationId xmlns:p14="http://schemas.microsoft.com/office/powerpoint/2010/main" val="368878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808" y="2418374"/>
            <a:ext cx="8361229" cy="2098226"/>
          </a:xfrm>
        </p:spPr>
        <p:txBody>
          <a:bodyPr/>
          <a:lstStyle/>
          <a:p>
            <a:r>
              <a:rPr lang="en-CA" b="1" dirty="0" smtClean="0"/>
              <a:t>CONTOUR WIRE SELF PORTRAITS DAY 3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374368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0" y="176784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7200" b="1" dirty="0" smtClean="0"/>
              <a:t>START WIRE </a:t>
            </a:r>
            <a:r>
              <a:rPr lang="en-CA" sz="7200" b="1" dirty="0"/>
              <a:t>SELF PORTRAIT </a:t>
            </a:r>
            <a:r>
              <a:rPr lang="en-CA" sz="7200" b="1" dirty="0" smtClean="0"/>
              <a:t/>
            </a:r>
            <a:br>
              <a:rPr lang="en-CA" sz="7200" b="1" dirty="0" smtClean="0"/>
            </a:br>
            <a:r>
              <a:rPr lang="en-CA" sz="7200" b="1" dirty="0" smtClean="0"/>
              <a:t/>
            </a:r>
            <a:br>
              <a:rPr lang="en-CA" sz="7200" b="1" dirty="0" smtClean="0"/>
            </a:br>
            <a:r>
              <a:rPr lang="en-CA" sz="7200" b="1" dirty="0" smtClean="0"/>
              <a:t>Use charcoal </a:t>
            </a:r>
            <a:r>
              <a:rPr lang="en-CA" sz="7200" b="1" dirty="0"/>
              <a:t>sketch to translate into </a:t>
            </a:r>
            <a:r>
              <a:rPr lang="en-CA" sz="7200" b="1" dirty="0" smtClean="0"/>
              <a:t>a 3D </a:t>
            </a:r>
            <a:r>
              <a:rPr lang="en-CA" sz="7200" b="1" dirty="0"/>
              <a:t>wire </a:t>
            </a:r>
            <a:r>
              <a:rPr lang="en-CA" sz="7200" b="1" dirty="0" smtClean="0"/>
              <a:t>sculpture</a:t>
            </a:r>
            <a:endParaRPr lang="en-CA" sz="7200" b="1" dirty="0"/>
          </a:p>
        </p:txBody>
      </p:sp>
    </p:spTree>
    <p:extLst>
      <p:ext uri="{BB962C8B-B14F-4D97-AF65-F5344CB8AC3E}">
        <p14:creationId xmlns:p14="http://schemas.microsoft.com/office/powerpoint/2010/main" val="3437220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808" y="2418374"/>
            <a:ext cx="8361229" cy="2098226"/>
          </a:xfrm>
        </p:spPr>
        <p:txBody>
          <a:bodyPr/>
          <a:lstStyle/>
          <a:p>
            <a:r>
              <a:rPr lang="en-CA" b="1" dirty="0" smtClean="0"/>
              <a:t>CONTOUR WIRE SELF PORTRAITS DAY 4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730277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0" y="176784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en-CA" sz="7200" b="1" dirty="0" smtClean="0"/>
              <a:t>FINISH WIRE </a:t>
            </a:r>
            <a:r>
              <a:rPr lang="en-CA" sz="7200" b="1" dirty="0"/>
              <a:t>SELF PORTRAIT </a:t>
            </a:r>
            <a:r>
              <a:rPr lang="en-CA" sz="7200" b="1" dirty="0" smtClean="0"/>
              <a:t/>
            </a:r>
            <a:br>
              <a:rPr lang="en-CA" sz="7200" b="1" dirty="0" smtClean="0"/>
            </a:br>
            <a:r>
              <a:rPr lang="en-CA" sz="7200" b="1" dirty="0" smtClean="0"/>
              <a:t/>
            </a:r>
            <a:br>
              <a:rPr lang="en-CA" sz="7200" b="1" dirty="0" smtClean="0"/>
            </a:br>
            <a:endParaRPr lang="en-CA" sz="7200" b="1" dirty="0"/>
          </a:p>
        </p:txBody>
      </p:sp>
    </p:spTree>
    <p:extLst>
      <p:ext uri="{BB962C8B-B14F-4D97-AF65-F5344CB8AC3E}">
        <p14:creationId xmlns:p14="http://schemas.microsoft.com/office/powerpoint/2010/main" val="2234189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808" y="2418374"/>
            <a:ext cx="8361229" cy="2098226"/>
          </a:xfrm>
        </p:spPr>
        <p:txBody>
          <a:bodyPr/>
          <a:lstStyle/>
          <a:p>
            <a:r>
              <a:rPr lang="en-CA" b="1" dirty="0" smtClean="0"/>
              <a:t>CONTOUR WIRE SELF PORTRAITS DAY 5 (Monday)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848128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0" y="538867"/>
            <a:ext cx="5181600" cy="54675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2120" y="2225040"/>
            <a:ext cx="3794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/>
              <a:t>PARTICIPATE IN A GALLERY WALK TO SEE YOUR PEERS SCULPTURES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396939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195597"/>
            <a:ext cx="4018279" cy="64121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44344" y="1785258"/>
            <a:ext cx="40930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9600" b="1" dirty="0" smtClean="0"/>
              <a:t>TYPES OF LINES</a:t>
            </a:r>
            <a:endParaRPr lang="en-CA" sz="9600" b="1" dirty="0"/>
          </a:p>
        </p:txBody>
      </p:sp>
    </p:spTree>
    <p:extLst>
      <p:ext uri="{BB962C8B-B14F-4D97-AF65-F5344CB8AC3E}">
        <p14:creationId xmlns:p14="http://schemas.microsoft.com/office/powerpoint/2010/main" val="2998081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063314"/>
            <a:ext cx="4221480" cy="4907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Each of your names will be written on a paper plate.  The plate will be passed around the classroom so each of your peers can add their own positive feedback about your sculpture after the Gallery Walk.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34" y="0"/>
            <a:ext cx="5724566" cy="7033909"/>
          </a:xfrm>
        </p:spPr>
      </p:pic>
    </p:spTree>
    <p:extLst>
      <p:ext uri="{BB962C8B-B14F-4D97-AF65-F5344CB8AC3E}">
        <p14:creationId xmlns:p14="http://schemas.microsoft.com/office/powerpoint/2010/main" val="176064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6600" b="1" dirty="0" smtClean="0"/>
              <a:t>WHAT IS A SELF PORTRAIT? </a:t>
            </a:r>
            <a:endParaRPr lang="en-CA" sz="6600" b="1" dirty="0"/>
          </a:p>
        </p:txBody>
      </p:sp>
    </p:spTree>
    <p:extLst>
      <p:ext uri="{BB962C8B-B14F-4D97-AF65-F5344CB8AC3E}">
        <p14:creationId xmlns:p14="http://schemas.microsoft.com/office/powerpoint/2010/main" val="361189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13" y="1948543"/>
            <a:ext cx="3237612" cy="4821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58" y="1491342"/>
            <a:ext cx="3735112" cy="44821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88" y="0"/>
            <a:ext cx="3939411" cy="50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13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6000" b="1" dirty="0" smtClean="0"/>
              <a:t>CONTOUR</a:t>
            </a:r>
            <a:r>
              <a:rPr lang="en-CA" sz="6000" b="1" dirty="0"/>
              <a:t/>
            </a:r>
            <a:br>
              <a:rPr lang="en-CA" sz="6000" b="1" dirty="0"/>
            </a:br>
            <a:r>
              <a:rPr lang="en-CA" sz="6000" b="1" dirty="0" smtClean="0"/>
              <a:t/>
            </a:r>
            <a:br>
              <a:rPr lang="en-CA" sz="6000" b="1" dirty="0" smtClean="0"/>
            </a:br>
            <a:r>
              <a:rPr lang="en-CA" sz="6000" b="1" dirty="0" smtClean="0"/>
              <a:t>Definition: An </a:t>
            </a:r>
            <a:r>
              <a:rPr lang="en-CA" sz="6000" b="1" dirty="0"/>
              <a:t>outline, especially one representing or bounding the shape or form of something.</a:t>
            </a:r>
            <a:br>
              <a:rPr lang="en-CA" sz="6000" b="1" dirty="0"/>
            </a:br>
            <a:endParaRPr lang="en-CA" sz="6000" b="1" dirty="0"/>
          </a:p>
        </p:txBody>
      </p:sp>
    </p:spTree>
    <p:extLst>
      <p:ext uri="{BB962C8B-B14F-4D97-AF65-F5344CB8AC3E}">
        <p14:creationId xmlns:p14="http://schemas.microsoft.com/office/powerpoint/2010/main" val="118889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-1"/>
            <a:ext cx="3550920" cy="55483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519" y="156694"/>
            <a:ext cx="3749587" cy="5313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240" y="156694"/>
            <a:ext cx="3535680" cy="531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62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560" y="350520"/>
            <a:ext cx="9601200" cy="1485900"/>
          </a:xfrm>
        </p:spPr>
        <p:txBody>
          <a:bodyPr>
            <a:noAutofit/>
          </a:bodyPr>
          <a:lstStyle/>
          <a:p>
            <a:pPr algn="ctr"/>
            <a:r>
              <a:rPr lang="en-CA" sz="4800" b="1" dirty="0" smtClean="0"/>
              <a:t>LOOK IN THE MIRROR AND DRAW YOUR OWN SELF PORTRAIT USING CHARCOAL</a:t>
            </a:r>
            <a:endParaRPr lang="en-CA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87" y="1645919"/>
            <a:ext cx="3964745" cy="52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4808" y="2418374"/>
            <a:ext cx="8361229" cy="2098226"/>
          </a:xfrm>
        </p:spPr>
        <p:txBody>
          <a:bodyPr/>
          <a:lstStyle/>
          <a:p>
            <a:r>
              <a:rPr lang="en-CA" b="1" dirty="0" smtClean="0"/>
              <a:t>CONTOUR WIRE SELF PORTRAITS DAY 2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93144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01666" cy="6964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0" y="0"/>
            <a:ext cx="4232910" cy="6964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71" y="0"/>
            <a:ext cx="3935730" cy="69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1341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54</TotalTime>
  <Words>128</Words>
  <Application>Microsoft Office PowerPoint</Application>
  <PresentationFormat>Widescreen</PresentationFormat>
  <Paragraphs>15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Franklin Gothic Book</vt:lpstr>
      <vt:lpstr>Crop</vt:lpstr>
      <vt:lpstr>CONTOUR WIRE SELF PORTRAITS DAY 1</vt:lpstr>
      <vt:lpstr>PowerPoint Presentation</vt:lpstr>
      <vt:lpstr>WHAT IS A SELF PORTRAIT? </vt:lpstr>
      <vt:lpstr>PowerPoint Presentation</vt:lpstr>
      <vt:lpstr>CONTOUR  Definition: An outline, especially one representing or bounding the shape or form of something. </vt:lpstr>
      <vt:lpstr>PowerPoint Presentation</vt:lpstr>
      <vt:lpstr>LOOK IN THE MIRROR AND DRAW YOUR OWN SELF PORTRAIT USING CHARCOAL</vt:lpstr>
      <vt:lpstr>CONTOUR WIRE SELF PORTRAITS DAY 2</vt:lpstr>
      <vt:lpstr>PowerPoint Presentation</vt:lpstr>
      <vt:lpstr>PowerPoint Presentation</vt:lpstr>
      <vt:lpstr>WHAT TECHNIQUES DO YOU THINK THESE ARTISTS USE TO SHAPE THE WIRE? </vt:lpstr>
      <vt:lpstr>PowerPoint Presentation</vt:lpstr>
      <vt:lpstr>DIFFERENT WIRE TECHNIQUES</vt:lpstr>
      <vt:lpstr>CONTOUR WIRE SELF PORTRAITS DAY 3</vt:lpstr>
      <vt:lpstr>START WIRE SELF PORTRAIT   Use charcoal sketch to translate into a 3D wire sculpture</vt:lpstr>
      <vt:lpstr>CONTOUR WIRE SELF PORTRAITS DAY 4</vt:lpstr>
      <vt:lpstr>FINISH WIRE SELF PORTRAIT   </vt:lpstr>
      <vt:lpstr>CONTOUR WIRE SELF PORTRAITS DAY 5 (Monday)</vt:lpstr>
      <vt:lpstr>PowerPoint Presentation</vt:lpstr>
      <vt:lpstr>Each of your names will be written on a paper plate.  The plate will be passed around the classroom so each of your peers can add their own positive feedback about your sculpture after the Gallery Walk.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Wright</dc:creator>
  <cp:lastModifiedBy>Emily Wright</cp:lastModifiedBy>
  <cp:revision>6</cp:revision>
  <dcterms:created xsi:type="dcterms:W3CDTF">2018-10-28T03:48:51Z</dcterms:created>
  <dcterms:modified xsi:type="dcterms:W3CDTF">2018-10-28T04:58:25Z</dcterms:modified>
</cp:coreProperties>
</file>